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18"/>
    <p:restoredTop sz="92973"/>
  </p:normalViewPr>
  <p:slideViewPr>
    <p:cSldViewPr snapToGrid="0" snapToObjects="1">
      <p:cViewPr varScale="1">
        <p:scale>
          <a:sx n="88" d="100"/>
          <a:sy n="88" d="100"/>
        </p:scale>
        <p:origin x="3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1E12-0059-C64C-BA48-8CB6B09A4219}" type="datetimeFigureOut">
              <a:rPr lang="en-US" smtClean="0"/>
              <a:t>2/17/17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876DE-C103-AC4C-AFE9-431925D86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722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1E12-0059-C64C-BA48-8CB6B09A4219}" type="datetimeFigureOut">
              <a:rPr lang="en-US" smtClean="0"/>
              <a:t>2/17/17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876DE-C103-AC4C-AFE9-431925D86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3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1E12-0059-C64C-BA48-8CB6B09A4219}" type="datetimeFigureOut">
              <a:rPr lang="en-US" smtClean="0"/>
              <a:t>2/17/17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876DE-C103-AC4C-AFE9-431925D86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980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1E12-0059-C64C-BA48-8CB6B09A4219}" type="datetimeFigureOut">
              <a:rPr lang="en-US" smtClean="0"/>
              <a:t>2/17/17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876DE-C103-AC4C-AFE9-431925D86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476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1E12-0059-C64C-BA48-8CB6B09A4219}" type="datetimeFigureOut">
              <a:rPr lang="en-US" smtClean="0"/>
              <a:t>2/17/17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876DE-C103-AC4C-AFE9-431925D86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12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1E12-0059-C64C-BA48-8CB6B09A4219}" type="datetimeFigureOut">
              <a:rPr lang="en-US" smtClean="0"/>
              <a:t>2/17/17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876DE-C103-AC4C-AFE9-431925D86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151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1E12-0059-C64C-BA48-8CB6B09A4219}" type="datetimeFigureOut">
              <a:rPr lang="en-US" smtClean="0"/>
              <a:t>2/17/17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876DE-C103-AC4C-AFE9-431925D86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98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1E12-0059-C64C-BA48-8CB6B09A4219}" type="datetimeFigureOut">
              <a:rPr lang="en-US" smtClean="0"/>
              <a:t>2/17/17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876DE-C103-AC4C-AFE9-431925D86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720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1E12-0059-C64C-BA48-8CB6B09A4219}" type="datetimeFigureOut">
              <a:rPr lang="en-US" smtClean="0"/>
              <a:t>2/17/17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876DE-C103-AC4C-AFE9-431925D86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724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1E12-0059-C64C-BA48-8CB6B09A4219}" type="datetimeFigureOut">
              <a:rPr lang="en-US" smtClean="0"/>
              <a:t>2/17/17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876DE-C103-AC4C-AFE9-431925D86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489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1E12-0059-C64C-BA48-8CB6B09A4219}" type="datetimeFigureOut">
              <a:rPr lang="en-US" smtClean="0"/>
              <a:t>2/17/17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876DE-C103-AC4C-AFE9-431925D86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780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41E12-0059-C64C-BA48-8CB6B09A4219}" type="datetimeFigureOut">
              <a:rPr lang="en-US" smtClean="0"/>
              <a:t>2/17/17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876DE-C103-AC4C-AFE9-431925D86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8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file:///Users/Barry/Desktop/FAC_Photo_February17/360_photos&amp;videos/_360__intereative%20/20170214_201248.jpg" TargetMode="External"/><Relationship Id="rId4" Type="http://schemas.openxmlformats.org/officeDocument/2006/relationships/hyperlink" Target="file:///Users/Barry/Desktop/FAC_Photo_February17/360_photos&amp;videos/_360__intereative%20/20170214_201359.jpg" TargetMode="External"/><Relationship Id="rId5" Type="http://schemas.openxmlformats.org/officeDocument/2006/relationships/hyperlink" Target="file:///Users/Barry/Desktop/FAC_Photo_February17/360_photos&amp;videos/_360__intereative%20/20170214_201317.jpg" TargetMode="External"/><Relationship Id="rId6" Type="http://schemas.openxmlformats.org/officeDocument/2006/relationships/hyperlink" Target="file:///Users/Barry/Desktop/FAC_Photo_February17/360_photos&amp;videos/_360__intereative%20/20170214_201330.jpg" TargetMode="External"/><Relationship Id="rId7" Type="http://schemas.openxmlformats.org/officeDocument/2006/relationships/hyperlink" Target="file:///Users/Barry/Desktop/FAC_Photo_February17/360_photos&amp;videos/_360__intereative%20/20170214_201613.jpg" TargetMode="External"/><Relationship Id="rId8" Type="http://schemas.openxmlformats.org/officeDocument/2006/relationships/hyperlink" Target="20170214_201707_LG360_injected.mp4" TargetMode="External"/><Relationship Id="rId1" Type="http://schemas.openxmlformats.org/officeDocument/2006/relationships/slideLayout" Target="../slideLayouts/slideLayout1.xml"/><Relationship Id="rId2" Type="http://schemas.openxmlformats.org/officeDocument/2006/relationships/hyperlink" Target="file:///Users/Barry/Desktop/FAC_Photo_February17/360_photos&amp;videos/_360__intereative%20/20170214_201233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>
            <a:hlinkClick r:id="rId2"/>
          </p:cNvPr>
          <p:cNvSpPr/>
          <p:nvPr/>
        </p:nvSpPr>
        <p:spPr>
          <a:xfrm>
            <a:off x="1777429" y="1345915"/>
            <a:ext cx="431515" cy="328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hlinkClick r:id="rId3"/>
          </p:cNvPr>
          <p:cNvSpPr/>
          <p:nvPr/>
        </p:nvSpPr>
        <p:spPr>
          <a:xfrm>
            <a:off x="2597650" y="1325367"/>
            <a:ext cx="431515" cy="328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hlinkClick r:id="rId4"/>
          </p:cNvPr>
          <p:cNvSpPr/>
          <p:nvPr/>
        </p:nvSpPr>
        <p:spPr>
          <a:xfrm>
            <a:off x="3417871" y="1376345"/>
            <a:ext cx="431515" cy="328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hlinkClick r:id="rId5"/>
          </p:cNvPr>
          <p:cNvSpPr/>
          <p:nvPr/>
        </p:nvSpPr>
        <p:spPr>
          <a:xfrm>
            <a:off x="4238092" y="1315093"/>
            <a:ext cx="431515" cy="328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hlinkClick r:id="rId6"/>
          </p:cNvPr>
          <p:cNvSpPr/>
          <p:nvPr/>
        </p:nvSpPr>
        <p:spPr>
          <a:xfrm>
            <a:off x="4970978" y="1325366"/>
            <a:ext cx="431515" cy="328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hlinkClick r:id="rId7"/>
          </p:cNvPr>
          <p:cNvSpPr/>
          <p:nvPr/>
        </p:nvSpPr>
        <p:spPr>
          <a:xfrm>
            <a:off x="5802330" y="1345914"/>
            <a:ext cx="431515" cy="328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hlinkClick r:id="rId8" action="ppaction://hlinkfile"/>
          </p:cNvPr>
          <p:cNvSpPr/>
          <p:nvPr/>
        </p:nvSpPr>
        <p:spPr>
          <a:xfrm>
            <a:off x="6524085" y="1364180"/>
            <a:ext cx="431515" cy="3287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066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Barry W. Pendergast</dc:creator>
  <cp:lastModifiedBy>Barry W. Pendergast</cp:lastModifiedBy>
  <cp:revision>6</cp:revision>
  <dcterms:created xsi:type="dcterms:W3CDTF">2017-02-17T19:18:29Z</dcterms:created>
  <dcterms:modified xsi:type="dcterms:W3CDTF">2017-02-17T23:09:01Z</dcterms:modified>
</cp:coreProperties>
</file>