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68"/>
    <p:restoredTop sz="93094"/>
  </p:normalViewPr>
  <p:slideViewPr>
    <p:cSldViewPr snapToGrid="0" snapToObjects="1">
      <p:cViewPr>
        <p:scale>
          <a:sx n="150" d="100"/>
          <a:sy n="150" d="100"/>
        </p:scale>
        <p:origin x="-520" y="-1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A2000-BA15-9A4A-BBA7-07BCC999738A}" type="datetimeFigureOut">
              <a:rPr lang="en-US" smtClean="0"/>
              <a:t>3/17/17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F4022-64A2-0E48-8304-CFCEB51492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920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A2000-BA15-9A4A-BBA7-07BCC999738A}" type="datetimeFigureOut">
              <a:rPr lang="en-US" smtClean="0"/>
              <a:t>3/17/17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F4022-64A2-0E48-8304-CFCEB51492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007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A2000-BA15-9A4A-BBA7-07BCC999738A}" type="datetimeFigureOut">
              <a:rPr lang="en-US" smtClean="0"/>
              <a:t>3/17/17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F4022-64A2-0E48-8304-CFCEB51492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761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A2000-BA15-9A4A-BBA7-07BCC999738A}" type="datetimeFigureOut">
              <a:rPr lang="en-US" smtClean="0"/>
              <a:t>3/17/17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F4022-64A2-0E48-8304-CFCEB51492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883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A2000-BA15-9A4A-BBA7-07BCC999738A}" type="datetimeFigureOut">
              <a:rPr lang="en-US" smtClean="0"/>
              <a:t>3/17/17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F4022-64A2-0E48-8304-CFCEB51492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941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A2000-BA15-9A4A-BBA7-07BCC999738A}" type="datetimeFigureOut">
              <a:rPr lang="en-US" smtClean="0"/>
              <a:t>3/17/17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F4022-64A2-0E48-8304-CFCEB51492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21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A2000-BA15-9A4A-BBA7-07BCC999738A}" type="datetimeFigureOut">
              <a:rPr lang="en-US" smtClean="0"/>
              <a:t>3/17/17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F4022-64A2-0E48-8304-CFCEB51492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362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A2000-BA15-9A4A-BBA7-07BCC999738A}" type="datetimeFigureOut">
              <a:rPr lang="en-US" smtClean="0"/>
              <a:t>3/17/17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F4022-64A2-0E48-8304-CFCEB51492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332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A2000-BA15-9A4A-BBA7-07BCC999738A}" type="datetimeFigureOut">
              <a:rPr lang="en-US" smtClean="0"/>
              <a:t>3/17/17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F4022-64A2-0E48-8304-CFCEB51492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59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A2000-BA15-9A4A-BBA7-07BCC999738A}" type="datetimeFigureOut">
              <a:rPr lang="en-US" smtClean="0"/>
              <a:t>3/17/17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F4022-64A2-0E48-8304-CFCEB51492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679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A2000-BA15-9A4A-BBA7-07BCC999738A}" type="datetimeFigureOut">
              <a:rPr lang="en-US" smtClean="0"/>
              <a:t>3/17/17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F4022-64A2-0E48-8304-CFCEB51492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561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A2000-BA15-9A4A-BBA7-07BCC999738A}" type="datetimeFigureOut">
              <a:rPr lang="en-US" smtClean="0"/>
              <a:t>3/17/17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FF4022-64A2-0E48-8304-CFCEB51492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505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file:///Users\Barry\Desktop\JCC_360_example\20170215_210927.jpg" TargetMode="External"/><Relationship Id="rId4" Type="http://schemas.openxmlformats.org/officeDocument/2006/relationships/hyperlink" Target="file:///Users\Barry\Desktop\JCC_360_example\20170215_210955.jpg" TargetMode="External"/><Relationship Id="rId5" Type="http://schemas.openxmlformats.org/officeDocument/2006/relationships/hyperlink" Target="file:///Users\Barry\Desktop\JCC_360_example\20170215_211025.jpg" TargetMode="External"/><Relationship Id="rId6" Type="http://schemas.openxmlformats.org/officeDocument/2006/relationships/hyperlink" Target="file:///Users\Barry\Desktop\JCC_360_example\20170215_211051.jpg" TargetMode="External"/><Relationship Id="rId7" Type="http://schemas.openxmlformats.org/officeDocument/2006/relationships/hyperlink" Target="file:///Users\Barry\Desktop\JCC_360_example\20170215_211119.jpg" TargetMode="External"/><Relationship Id="rId8" Type="http://schemas.openxmlformats.org/officeDocument/2006/relationships/hyperlink" Target="file:///Users\Barry\Desktop\JCC_360_example\20170214_204201_LG360.mp4" TargetMode="External"/><Relationship Id="rId9" Type="http://schemas.openxmlformats.org/officeDocument/2006/relationships/hyperlink" Target="file:///Users\Barry\Desktop\JCC_360_example\20170215_211154.jpg" TargetMode="External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file:///Users\Barry\Desktop\JCC_360_example\20170215_210927.jpg" TargetMode="External"/><Relationship Id="rId4" Type="http://schemas.openxmlformats.org/officeDocument/2006/relationships/hyperlink" Target="20170215_210955.jpg" TargetMode="External"/><Relationship Id="rId5" Type="http://schemas.openxmlformats.org/officeDocument/2006/relationships/hyperlink" Target="20170215_211025.jpg" TargetMode="External"/><Relationship Id="rId6" Type="http://schemas.openxmlformats.org/officeDocument/2006/relationships/hyperlink" Target="20170215_211051.jpg" TargetMode="External"/><Relationship Id="rId7" Type="http://schemas.openxmlformats.org/officeDocument/2006/relationships/hyperlink" Target="20170215_211119.jpg" TargetMode="External"/><Relationship Id="rId8" Type="http://schemas.openxmlformats.org/officeDocument/2006/relationships/hyperlink" Target="20170214_204201_LG360.mp4" TargetMode="External"/><Relationship Id="rId9" Type="http://schemas.openxmlformats.org/officeDocument/2006/relationships/hyperlink" Target="20170215_211154.jpg" TargetMode="External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8489" y="855133"/>
            <a:ext cx="7819861" cy="5801832"/>
          </a:xfrm>
          <a:prstGeom prst="rect">
            <a:avLst/>
          </a:prstGeom>
        </p:spPr>
      </p:pic>
      <p:sp>
        <p:nvSpPr>
          <p:cNvPr id="5" name="Triangle 4">
            <a:hlinkClick r:id="rId3" action="ppaction://hlinkfile"/>
          </p:cNvPr>
          <p:cNvSpPr/>
          <p:nvPr/>
        </p:nvSpPr>
        <p:spPr>
          <a:xfrm>
            <a:off x="3351963" y="2202873"/>
            <a:ext cx="153237" cy="212081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2422" y="951417"/>
            <a:ext cx="7819861" cy="5801832"/>
          </a:xfrm>
          <a:prstGeom prst="rect">
            <a:avLst/>
          </a:prstGeom>
        </p:spPr>
      </p:pic>
      <p:sp>
        <p:nvSpPr>
          <p:cNvPr id="7" name="Triangle 6">
            <a:hlinkClick r:id="rId3" action="ppaction://hlinkfile"/>
          </p:cNvPr>
          <p:cNvSpPr/>
          <p:nvPr/>
        </p:nvSpPr>
        <p:spPr>
          <a:xfrm>
            <a:off x="3504363" y="2355273"/>
            <a:ext cx="153237" cy="212081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riangle 9">
            <a:hlinkClick r:id="rId4" action="ppaction://hlinkfile"/>
          </p:cNvPr>
          <p:cNvSpPr/>
          <p:nvPr/>
        </p:nvSpPr>
        <p:spPr>
          <a:xfrm>
            <a:off x="3657600" y="3276600"/>
            <a:ext cx="160867" cy="16086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riangle 10">
            <a:hlinkClick r:id="rId5" action="ppaction://hlinkfile"/>
          </p:cNvPr>
          <p:cNvSpPr/>
          <p:nvPr/>
        </p:nvSpPr>
        <p:spPr>
          <a:xfrm>
            <a:off x="6350000" y="4038600"/>
            <a:ext cx="110067" cy="177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riangle 11">
            <a:hlinkClick r:id="rId6" action="ppaction://hlinkfile"/>
          </p:cNvPr>
          <p:cNvSpPr/>
          <p:nvPr/>
        </p:nvSpPr>
        <p:spPr>
          <a:xfrm>
            <a:off x="8085667" y="3208867"/>
            <a:ext cx="118533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 </a:t>
            </a:r>
            <a:endParaRPr lang="en-US"/>
          </a:p>
        </p:txBody>
      </p:sp>
      <p:sp>
        <p:nvSpPr>
          <p:cNvPr id="13" name="Triangle 12">
            <a:hlinkClick r:id="rId7" action="ppaction://hlinkfile"/>
          </p:cNvPr>
          <p:cNvSpPr/>
          <p:nvPr/>
        </p:nvSpPr>
        <p:spPr>
          <a:xfrm>
            <a:off x="7755467" y="5105400"/>
            <a:ext cx="143933" cy="152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hlinkClick r:id="rId8" action="ppaction://hlinkfile"/>
          </p:cNvPr>
          <p:cNvSpPr/>
          <p:nvPr/>
        </p:nvSpPr>
        <p:spPr>
          <a:xfrm>
            <a:off x="7569200" y="1947333"/>
            <a:ext cx="186267" cy="2555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riangle 13">
            <a:hlinkClick r:id="rId9" action="ppaction://hlinkfile"/>
          </p:cNvPr>
          <p:cNvSpPr/>
          <p:nvPr/>
        </p:nvSpPr>
        <p:spPr>
          <a:xfrm flipH="1">
            <a:off x="8051800" y="3977228"/>
            <a:ext cx="152400" cy="31964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693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8489" y="855133"/>
            <a:ext cx="7819861" cy="5801832"/>
          </a:xfrm>
          <a:prstGeom prst="rect">
            <a:avLst/>
          </a:prstGeom>
        </p:spPr>
      </p:pic>
      <p:sp>
        <p:nvSpPr>
          <p:cNvPr id="5" name="Triangle 4">
            <a:hlinkClick r:id="rId3" action="ppaction://hlinkfile"/>
          </p:cNvPr>
          <p:cNvSpPr/>
          <p:nvPr/>
        </p:nvSpPr>
        <p:spPr>
          <a:xfrm>
            <a:off x="3351963" y="2202873"/>
            <a:ext cx="153237" cy="212081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2422" y="951417"/>
            <a:ext cx="7819861" cy="5801832"/>
          </a:xfrm>
          <a:prstGeom prst="rect">
            <a:avLst/>
          </a:prstGeom>
        </p:spPr>
      </p:pic>
      <p:sp>
        <p:nvSpPr>
          <p:cNvPr id="7" name="Triangle 6">
            <a:hlinkClick r:id="rId3" action="ppaction://hlinkfile"/>
          </p:cNvPr>
          <p:cNvSpPr/>
          <p:nvPr/>
        </p:nvSpPr>
        <p:spPr>
          <a:xfrm>
            <a:off x="3504363" y="2355273"/>
            <a:ext cx="153237" cy="212081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riangle 9">
            <a:hlinkClick r:id="rId4" action="ppaction://hlinkfile"/>
          </p:cNvPr>
          <p:cNvSpPr/>
          <p:nvPr/>
        </p:nvSpPr>
        <p:spPr>
          <a:xfrm>
            <a:off x="3657600" y="3276600"/>
            <a:ext cx="160867" cy="16086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riangle 10">
            <a:hlinkClick r:id="rId5" action="ppaction://hlinkfile"/>
          </p:cNvPr>
          <p:cNvSpPr/>
          <p:nvPr/>
        </p:nvSpPr>
        <p:spPr>
          <a:xfrm>
            <a:off x="6350000" y="4038600"/>
            <a:ext cx="110067" cy="177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riangle 11">
            <a:hlinkClick r:id="rId6" action="ppaction://hlinkfile"/>
          </p:cNvPr>
          <p:cNvSpPr/>
          <p:nvPr/>
        </p:nvSpPr>
        <p:spPr>
          <a:xfrm>
            <a:off x="8085667" y="3208867"/>
            <a:ext cx="118533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 </a:t>
            </a:r>
            <a:endParaRPr lang="en-US"/>
          </a:p>
        </p:txBody>
      </p:sp>
      <p:sp>
        <p:nvSpPr>
          <p:cNvPr id="13" name="Triangle 12">
            <a:hlinkClick r:id="rId7" action="ppaction://hlinkfile"/>
          </p:cNvPr>
          <p:cNvSpPr/>
          <p:nvPr/>
        </p:nvSpPr>
        <p:spPr>
          <a:xfrm>
            <a:off x="7755467" y="5105400"/>
            <a:ext cx="143933" cy="152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hlinkClick r:id="rId8" action="ppaction://hlinkfile"/>
          </p:cNvPr>
          <p:cNvSpPr/>
          <p:nvPr/>
        </p:nvSpPr>
        <p:spPr>
          <a:xfrm>
            <a:off x="7569200" y="1947333"/>
            <a:ext cx="186267" cy="2555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riangle 13">
            <a:hlinkClick r:id="rId9" action="ppaction://hlinkfile"/>
          </p:cNvPr>
          <p:cNvSpPr/>
          <p:nvPr/>
        </p:nvSpPr>
        <p:spPr>
          <a:xfrm flipH="1">
            <a:off x="8051800" y="3977228"/>
            <a:ext cx="152400" cy="31964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285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4</Words>
  <Application>Microsoft Macintosh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Barry W. Pendergast</dc:creator>
  <cp:lastModifiedBy>barrypendergast@telus.net</cp:lastModifiedBy>
  <cp:revision>11</cp:revision>
  <dcterms:created xsi:type="dcterms:W3CDTF">2017-02-21T21:41:08Z</dcterms:created>
  <dcterms:modified xsi:type="dcterms:W3CDTF">2017-03-17T18:09:14Z</dcterms:modified>
</cp:coreProperties>
</file>